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21"/>
  </p:notesMasterIdLst>
  <p:handoutMasterIdLst>
    <p:handoutMasterId r:id="rId22"/>
  </p:handoutMasterIdLst>
  <p:sldIdLst>
    <p:sldId id="331" r:id="rId3"/>
    <p:sldId id="332" r:id="rId4"/>
    <p:sldId id="338" r:id="rId5"/>
    <p:sldId id="339" r:id="rId6"/>
    <p:sldId id="756" r:id="rId7"/>
    <p:sldId id="371" r:id="rId8"/>
    <p:sldId id="374" r:id="rId9"/>
    <p:sldId id="802" r:id="rId10"/>
    <p:sldId id="792" r:id="rId11"/>
    <p:sldId id="794" r:id="rId12"/>
    <p:sldId id="797" r:id="rId13"/>
    <p:sldId id="333" r:id="rId14"/>
    <p:sldId id="335" r:id="rId15"/>
    <p:sldId id="318" r:id="rId16"/>
    <p:sldId id="340"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86420" autoAdjust="0"/>
  </p:normalViewPr>
  <p:slideViewPr>
    <p:cSldViewPr>
      <p:cViewPr varScale="1">
        <p:scale>
          <a:sx n="76" d="100"/>
          <a:sy n="76" d="100"/>
        </p:scale>
        <p:origin x="474"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sz="1799">
              <a:solidFill>
                <a:prstClr val="white"/>
              </a:solidFill>
            </a:endParaRPr>
          </a:p>
        </p:txBody>
      </p:sp>
      <p:sp>
        <p:nvSpPr>
          <p:cNvPr id="2" name="Title 1"/>
          <p:cNvSpPr>
            <a:spLocks noGrp="1"/>
          </p:cNvSpPr>
          <p:nvPr>
            <p:ph type="ctrTitle"/>
          </p:nvPr>
        </p:nvSpPr>
        <p:spPr>
          <a:xfrm>
            <a:off x="914163" y="3887117"/>
            <a:ext cx="10360501"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285" indent="0" algn="ctr">
              <a:buNone/>
              <a:defRPr>
                <a:solidFill>
                  <a:schemeClr val="tx1">
                    <a:tint val="75000"/>
                  </a:schemeClr>
                </a:solidFill>
              </a:defRPr>
            </a:lvl2pPr>
            <a:lvl3pPr marL="1218570" indent="0" algn="ctr">
              <a:buNone/>
              <a:defRPr>
                <a:solidFill>
                  <a:schemeClr val="tx1">
                    <a:tint val="75000"/>
                  </a:schemeClr>
                </a:solidFill>
              </a:defRPr>
            </a:lvl3pPr>
            <a:lvl4pPr marL="1827855" indent="0" algn="ctr">
              <a:buNone/>
              <a:defRPr>
                <a:solidFill>
                  <a:schemeClr val="tx1">
                    <a:tint val="75000"/>
                  </a:schemeClr>
                </a:solidFill>
              </a:defRPr>
            </a:lvl4pPr>
            <a:lvl5pPr marL="2437141" indent="0" algn="ctr">
              <a:buNone/>
              <a:defRPr>
                <a:solidFill>
                  <a:schemeClr val="tx1">
                    <a:tint val="75000"/>
                  </a:schemeClr>
                </a:solidFill>
              </a:defRPr>
            </a:lvl5pPr>
            <a:lvl6pPr marL="3046426" indent="0" algn="ctr">
              <a:buNone/>
              <a:defRPr>
                <a:solidFill>
                  <a:schemeClr val="tx1">
                    <a:tint val="75000"/>
                  </a:schemeClr>
                </a:solidFill>
              </a:defRPr>
            </a:lvl6pPr>
            <a:lvl7pPr marL="3655711" indent="0" algn="ctr">
              <a:buNone/>
              <a:defRPr>
                <a:solidFill>
                  <a:schemeClr val="tx1">
                    <a:tint val="75000"/>
                  </a:schemeClr>
                </a:solidFill>
              </a:defRPr>
            </a:lvl7pPr>
            <a:lvl8pPr marL="4264995" indent="0" algn="ctr">
              <a:buNone/>
              <a:defRPr>
                <a:solidFill>
                  <a:schemeClr val="tx1">
                    <a:tint val="75000"/>
                  </a:schemeClr>
                </a:solidFill>
              </a:defRPr>
            </a:lvl8pPr>
            <a:lvl9pPr marL="48742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3824883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310" indent="0" algn="ctr">
              <a:buNone/>
              <a:defRPr>
                <a:solidFill>
                  <a:schemeClr val="tx1">
                    <a:tint val="75000"/>
                  </a:schemeClr>
                </a:solidFill>
              </a:defRPr>
            </a:lvl2pPr>
            <a:lvl3pPr marL="1218621" indent="0" algn="ctr">
              <a:buNone/>
              <a:defRPr>
                <a:solidFill>
                  <a:schemeClr val="tx1">
                    <a:tint val="75000"/>
                  </a:schemeClr>
                </a:solidFill>
              </a:defRPr>
            </a:lvl3pPr>
            <a:lvl4pPr marL="1827931" indent="0" algn="ctr">
              <a:buNone/>
              <a:defRPr>
                <a:solidFill>
                  <a:schemeClr val="tx1">
                    <a:tint val="75000"/>
                  </a:schemeClr>
                </a:solidFill>
              </a:defRPr>
            </a:lvl4pPr>
            <a:lvl5pPr marL="2437242" indent="0" algn="ctr">
              <a:buNone/>
              <a:defRPr>
                <a:solidFill>
                  <a:schemeClr val="tx1">
                    <a:tint val="75000"/>
                  </a:schemeClr>
                </a:solidFill>
              </a:defRPr>
            </a:lvl5pPr>
            <a:lvl6pPr marL="3046553" indent="0" algn="ctr">
              <a:buNone/>
              <a:defRPr>
                <a:solidFill>
                  <a:schemeClr val="tx1">
                    <a:tint val="75000"/>
                  </a:schemeClr>
                </a:solidFill>
              </a:defRPr>
            </a:lvl6pPr>
            <a:lvl7pPr marL="3655863" indent="0" algn="ctr">
              <a:buNone/>
              <a:defRPr>
                <a:solidFill>
                  <a:schemeClr val="tx1">
                    <a:tint val="75000"/>
                  </a:schemeClr>
                </a:solidFill>
              </a:defRPr>
            </a:lvl7pPr>
            <a:lvl8pPr marL="4265173" indent="0" algn="ctr">
              <a:buNone/>
              <a:defRPr>
                <a:solidFill>
                  <a:schemeClr val="tx1">
                    <a:tint val="75000"/>
                  </a:schemeClr>
                </a:solidFill>
              </a:defRPr>
            </a:lvl8pPr>
            <a:lvl9pPr marL="48744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34554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44415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298"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99">
                <a:solidFill>
                  <a:schemeClr val="tx1">
                    <a:tint val="75000"/>
                  </a:schemeClr>
                </a:solidFill>
              </a:defRPr>
            </a:lvl1pPr>
            <a:lvl2pPr marL="609310" indent="0">
              <a:buNone/>
              <a:defRPr sz="2399">
                <a:solidFill>
                  <a:schemeClr val="tx1">
                    <a:tint val="75000"/>
                  </a:schemeClr>
                </a:solidFill>
              </a:defRPr>
            </a:lvl2pPr>
            <a:lvl3pPr marL="1218621" indent="0">
              <a:buNone/>
              <a:defRPr sz="2099">
                <a:solidFill>
                  <a:schemeClr val="tx1">
                    <a:tint val="75000"/>
                  </a:schemeClr>
                </a:solidFill>
              </a:defRPr>
            </a:lvl3pPr>
            <a:lvl4pPr marL="1827931" indent="0">
              <a:buNone/>
              <a:defRPr sz="1899">
                <a:solidFill>
                  <a:schemeClr val="tx1">
                    <a:tint val="75000"/>
                  </a:schemeClr>
                </a:solidFill>
              </a:defRPr>
            </a:lvl4pPr>
            <a:lvl5pPr marL="2437242" indent="0">
              <a:buNone/>
              <a:defRPr sz="1899">
                <a:solidFill>
                  <a:schemeClr val="tx1">
                    <a:tint val="75000"/>
                  </a:schemeClr>
                </a:solidFill>
              </a:defRPr>
            </a:lvl5pPr>
            <a:lvl6pPr marL="3046553" indent="0">
              <a:buNone/>
              <a:defRPr sz="1899">
                <a:solidFill>
                  <a:schemeClr val="tx1">
                    <a:tint val="75000"/>
                  </a:schemeClr>
                </a:solidFill>
              </a:defRPr>
            </a:lvl6pPr>
            <a:lvl7pPr marL="3655863" indent="0">
              <a:buNone/>
              <a:defRPr sz="1899">
                <a:solidFill>
                  <a:schemeClr val="tx1">
                    <a:tint val="75000"/>
                  </a:schemeClr>
                </a:solidFill>
              </a:defRPr>
            </a:lvl7pPr>
            <a:lvl8pPr marL="4265173" indent="0">
              <a:buNone/>
              <a:defRPr sz="1899">
                <a:solidFill>
                  <a:schemeClr val="tx1">
                    <a:tint val="75000"/>
                  </a:schemeClr>
                </a:solidFill>
              </a:defRPr>
            </a:lvl8pPr>
            <a:lvl9pPr marL="4874484" indent="0">
              <a:buNone/>
              <a:defRPr sz="18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48329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341680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5"/>
            <a:ext cx="5385514"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5"/>
            <a:ext cx="5387630"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90736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99239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813469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218015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1"/>
            <a:ext cx="4010039"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99"/>
            </a:lvl1pPr>
            <a:lvl2pPr>
              <a:defRPr sz="36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386797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2"/>
            <a:ext cx="7313295"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4299"/>
            </a:lvl1pPr>
            <a:lvl2pPr marL="609310" indent="0">
              <a:buNone/>
              <a:defRPr sz="3699"/>
            </a:lvl2pPr>
            <a:lvl3pPr marL="1218621" indent="0">
              <a:buNone/>
              <a:defRPr sz="3199"/>
            </a:lvl3pPr>
            <a:lvl4pPr marL="1827931" indent="0">
              <a:buNone/>
              <a:defRPr sz="2699"/>
            </a:lvl4pPr>
            <a:lvl5pPr marL="2437242" indent="0">
              <a:buNone/>
              <a:defRPr sz="2699"/>
            </a:lvl5pPr>
            <a:lvl6pPr marL="3046553" indent="0">
              <a:buNone/>
              <a:defRPr sz="2699"/>
            </a:lvl6pPr>
            <a:lvl7pPr marL="3655863" indent="0">
              <a:buNone/>
              <a:defRPr sz="2699"/>
            </a:lvl7pPr>
            <a:lvl8pPr marL="4265173" indent="0">
              <a:buNone/>
              <a:defRPr sz="2699"/>
            </a:lvl8pPr>
            <a:lvl9pPr marL="4874484" indent="0">
              <a:buNone/>
              <a:defRPr sz="2699"/>
            </a:lvl9pPr>
          </a:lstStyle>
          <a:p>
            <a:endParaRPr lang="en-US"/>
          </a:p>
        </p:txBody>
      </p:sp>
      <p:sp>
        <p:nvSpPr>
          <p:cNvPr id="4" name="Text Placeholder 3"/>
          <p:cNvSpPr>
            <a:spLocks noGrp="1"/>
          </p:cNvSpPr>
          <p:nvPr>
            <p:ph type="body" sz="half" idx="2"/>
          </p:nvPr>
        </p:nvSpPr>
        <p:spPr>
          <a:xfrm>
            <a:off x="2389096" y="5367340"/>
            <a:ext cx="7313295" cy="8048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425507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62243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1"/>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124296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70578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11/29/2021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41"/>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2" y="1138426"/>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11/29/2021</a:t>
            </a:fld>
            <a:endParaRPr lang="en-US"/>
          </a:p>
        </p:txBody>
      </p:sp>
      <p:sp>
        <p:nvSpPr>
          <p:cNvPr id="5" name="Footer Placeholder 4"/>
          <p:cNvSpPr>
            <a:spLocks noGrp="1"/>
          </p:cNvSpPr>
          <p:nvPr>
            <p:ph type="ftr" sz="quarter" idx="3"/>
          </p:nvPr>
        </p:nvSpPr>
        <p:spPr>
          <a:xfrm>
            <a:off x="4164516" y="6356353"/>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13128030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txStyles>
    <p:titleStyle>
      <a:lvl1pPr algn="l" defTabSz="1218621" rtl="0" eaLnBrk="1" latinLnBrk="0" hangingPunct="1">
        <a:spcBef>
          <a:spcPct val="0"/>
        </a:spcBef>
        <a:buNone/>
        <a:defRPr sz="3599" kern="1200">
          <a:solidFill>
            <a:schemeClr val="tx1"/>
          </a:solidFill>
          <a:latin typeface="+mj-lt"/>
          <a:ea typeface="+mj-ea"/>
          <a:cs typeface="+mj-cs"/>
        </a:defRPr>
      </a:lvl1pPr>
    </p:titleStyle>
    <p:bodyStyle>
      <a:lvl1pPr marL="456983" indent="-456983" algn="l" defTabSz="1218621"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130" indent="-380819" algn="l" defTabSz="1218621"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276" indent="-304656" algn="l" defTabSz="1218621"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58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4pPr>
      <a:lvl5pPr marL="274189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png"/><Relationship Id="rId1" Type="http://schemas.openxmlformats.org/officeDocument/2006/relationships/slideLayout" Target="../slideLayouts/slideLayout28.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6/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6/03_Travel.txt" TargetMode="External"/><Relationship Id="rId5" Type="http://schemas.openxmlformats.org/officeDocument/2006/relationships/hyperlink" Target="https://github.com/soyuztechnologies/LamResearchS4HANA/blob/master/RAP/Day%2026/02_Customer.txt" TargetMode="External"/><Relationship Id="rId4" Type="http://schemas.openxmlformats.org/officeDocument/2006/relationships/hyperlink" Target="https://github.com/soyuztechnologies/LamResearchS4HANA/blob/master/RAP/Day%2026/01_Agency.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4.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26</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 xmlns:a16="http://schemas.microsoft.com/office/drawing/2014/main" id="{B4020C96-DCDC-4B12-8888-3A35D1609CCC}"/>
              </a:ext>
            </a:extLst>
          </p:cNvPr>
          <p:cNvSpPr txBox="1"/>
          <p:nvPr/>
        </p:nvSpPr>
        <p:spPr>
          <a:xfrm>
            <a:off x="609441" y="838453"/>
            <a:ext cx="4248472" cy="129266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ZI_AGENCY_U_XX</a:t>
            </a:r>
            <a:r>
              <a:rPr lang="en-US" sz="1800" kern="0" dirty="0">
                <a:cs typeface="Arial" pitchFamily="34" charset="0"/>
              </a:rPr>
              <a:t> ( Agency )</a:t>
            </a:r>
          </a:p>
          <a:p>
            <a:r>
              <a:rPr lang="en-US" sz="1800" kern="0" dirty="0">
                <a:cs typeface="Arial" pitchFamily="34" charset="0"/>
                <a:hlinkClick r:id="rId5"/>
              </a:rPr>
              <a:t>ZI_Customer_U_XX</a:t>
            </a:r>
            <a:r>
              <a:rPr lang="en-US" sz="1800" kern="0" dirty="0">
                <a:cs typeface="Arial" pitchFamily="34" charset="0"/>
              </a:rPr>
              <a:t> ( Customer )</a:t>
            </a:r>
          </a:p>
          <a:p>
            <a:r>
              <a:rPr lang="en-US" sz="1800" kern="0" dirty="0">
                <a:cs typeface="Arial" pitchFamily="34" charset="0"/>
                <a:hlinkClick r:id="rId6"/>
              </a:rPr>
              <a:t>ZI_TRAVEL_U_XX</a:t>
            </a:r>
            <a:r>
              <a:rPr lang="en-US" sz="1800" kern="0" dirty="0">
                <a:cs typeface="Arial" pitchFamily="34" charset="0"/>
              </a:rPr>
              <a:t>  (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102468601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26</a:t>
            </a:r>
            <a:endParaRPr lang="en-IN" sz="4399" dirty="0">
              <a:solidFill>
                <a:schemeClr val="tx2">
                  <a:lumMod val="60000"/>
                  <a:lumOff val="40000"/>
                </a:schemeClr>
              </a:solidFill>
              <a:latin typeface="Cooper Black" panose="0208090404030B020404" pitchFamily="18" charset="0"/>
            </a:endParaRPr>
          </a:p>
        </p:txBody>
      </p:sp>
      <p:sp>
        <p:nvSpPr>
          <p:cNvPr id="8" name="TextBox 7">
            <a:extLst>
              <a:ext uri="{FF2B5EF4-FFF2-40B4-BE49-F238E27FC236}">
                <a16:creationId xmlns="" xmlns:a16="http://schemas.microsoft.com/office/drawing/2014/main" id="{1E8BD2BC-59B0-4D30-97AE-9B4A2D8F7B41}"/>
              </a:ext>
            </a:extLst>
          </p:cNvPr>
          <p:cNvSpPr txBox="1"/>
          <p:nvPr/>
        </p:nvSpPr>
        <p:spPr>
          <a:xfrm>
            <a:off x="693812" y="1124744"/>
            <a:ext cx="7962085" cy="2861168"/>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Creating OData Service ( Business Service)</a:t>
            </a:r>
          </a:p>
          <a:p>
            <a:pPr marL="133234" indent="-285664">
              <a:buFont typeface="Arial" panose="020B0604020202020204" pitchFamily="34" charset="0"/>
              <a:buChar char="•"/>
            </a:pPr>
            <a:r>
              <a:rPr lang="en-US" sz="1999" dirty="0">
                <a:solidFill>
                  <a:schemeClr val="bg1"/>
                </a:solidFill>
              </a:rPr>
              <a:t>Introduction to Fiori Elements</a:t>
            </a:r>
          </a:p>
          <a:p>
            <a:pPr marL="133234" indent="-285664">
              <a:buFont typeface="Arial" panose="020B0604020202020204" pitchFamily="34" charset="0"/>
              <a:buChar char="•"/>
            </a:pPr>
            <a:r>
              <a:rPr lang="en-US" sz="1999" dirty="0">
                <a:solidFill>
                  <a:schemeClr val="bg1"/>
                </a:solidFill>
              </a:rPr>
              <a:t>Free style v/s Fiori Elements App</a:t>
            </a:r>
          </a:p>
          <a:p>
            <a:pPr marL="133234" indent="-285664">
              <a:buFont typeface="Arial" panose="020B0604020202020204" pitchFamily="34" charset="0"/>
              <a:buChar char="•"/>
            </a:pPr>
            <a:r>
              <a:rPr lang="en-US" sz="1999" dirty="0">
                <a:solidFill>
                  <a:schemeClr val="bg1"/>
                </a:solidFill>
              </a:rPr>
              <a:t>Developer persona – Fiori Elements</a:t>
            </a:r>
          </a:p>
          <a:p>
            <a:pPr marL="133234" indent="-285664">
              <a:buFont typeface="Arial" panose="020B0604020202020204" pitchFamily="34" charset="0"/>
              <a:buChar char="•"/>
            </a:pPr>
            <a:r>
              <a:rPr lang="en-US" sz="1999" dirty="0">
                <a:solidFill>
                  <a:schemeClr val="bg1"/>
                </a:solidFill>
              </a:rPr>
              <a:t>List Report Object Page App</a:t>
            </a:r>
          </a:p>
          <a:p>
            <a:pPr marL="133234" indent="-285664">
              <a:buFont typeface="Arial" panose="020B0604020202020204" pitchFamily="34" charset="0"/>
              <a:buChar char="•"/>
            </a:pPr>
            <a:r>
              <a:rPr lang="en-US" sz="1999" dirty="0">
                <a:solidFill>
                  <a:schemeClr val="bg1"/>
                </a:solidFill>
              </a:rPr>
              <a:t>Developing Read-Only List Reporting Apps</a:t>
            </a:r>
          </a:p>
          <a:p>
            <a:pPr marL="647429" lvl="1" indent="-342797">
              <a:buFont typeface="Wingdings" panose="05000000000000000000" pitchFamily="2" charset="2"/>
              <a:buChar char="Ø"/>
            </a:pPr>
            <a:r>
              <a:rPr lang="en-US" sz="1999" dirty="0">
                <a:solidFill>
                  <a:schemeClr val="bg1"/>
                </a:solidFill>
              </a:rPr>
              <a:t>UI Annotation</a:t>
            </a:r>
          </a:p>
          <a:p>
            <a:pPr marL="647429" lvl="1" indent="-342797">
              <a:buFont typeface="Wingdings" panose="05000000000000000000" pitchFamily="2" charset="2"/>
              <a:buChar char="Ø"/>
            </a:pPr>
            <a:r>
              <a:rPr lang="en-US" sz="1999" dirty="0">
                <a:solidFill>
                  <a:schemeClr val="bg1"/>
                </a:solidFill>
              </a:rPr>
              <a:t>Adding Search Capabilities</a:t>
            </a:r>
          </a:p>
          <a:p>
            <a:pPr marL="133234" indent="-285664">
              <a:buFont typeface="Arial" panose="020B0604020202020204" pitchFamily="34" charset="0"/>
              <a:buChar char="•"/>
            </a:pPr>
            <a:r>
              <a:rPr lang="en-US" sz="1999" dirty="0">
                <a:solidFill>
                  <a:schemeClr val="bg1"/>
                </a:solidFill>
              </a:rPr>
              <a:t>Adding Metadata </a:t>
            </a:r>
            <a:r>
              <a:rPr lang="en-US" sz="1999" dirty="0" smtClean="0">
                <a:solidFill>
                  <a:schemeClr val="bg1"/>
                </a:solidFill>
              </a:rPr>
              <a:t>Extension</a:t>
            </a:r>
            <a:endParaRPr lang="en-US" sz="1999" dirty="0">
              <a:solidFill>
                <a:schemeClr val="bg1"/>
              </a:solidFill>
            </a:endParaRPr>
          </a:p>
        </p:txBody>
      </p:sp>
    </p:spTree>
    <p:extLst>
      <p:ext uri="{BB962C8B-B14F-4D97-AF65-F5344CB8AC3E}">
        <p14:creationId xmlns:p14="http://schemas.microsoft.com/office/powerpoint/2010/main" val="30814425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 name="Title 1">
            <a:extLst>
              <a:ext uri="{FF2B5EF4-FFF2-40B4-BE49-F238E27FC236}">
                <a16:creationId xmlns=""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10105</TotalTime>
  <Words>654</Words>
  <Application>Microsoft Office PowerPoint</Application>
  <PresentationFormat>Custom</PresentationFormat>
  <Paragraphs>123</Paragraphs>
  <Slides>18</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4_Office Theme</vt:lpstr>
      <vt:lpstr>PowerPoint Presentation</vt:lpstr>
      <vt:lpstr>PowerPoint Presentation</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Read only List Report </vt:lpstr>
      <vt:lpstr>CDS Views with Annotations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292</cp:revision>
  <dcterms:created xsi:type="dcterms:W3CDTF">2013-09-12T13:05:01Z</dcterms:created>
  <dcterms:modified xsi:type="dcterms:W3CDTF">2021-11-29T09:40:17Z</dcterms:modified>
</cp:coreProperties>
</file>